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3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EAB36-5182-4F91-A9A5-7FF8FF81914E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15C47-C49B-4521-A8D6-717DEE703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289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15C47-C49B-4521-A8D6-717DEE70301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932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7851648" cy="1800200"/>
          </a:xfrm>
        </p:spPr>
        <p:txBody>
          <a:bodyPr>
            <a:normAutofit fontScale="90000"/>
          </a:bodyPr>
          <a:lstStyle/>
          <a:p>
            <a:r>
              <a:rPr lang="ru-RU" sz="6600" b="1" dirty="0" smtClean="0"/>
              <a:t>ОБЪЯВЛЕНИЕ</a:t>
            </a:r>
            <a:br>
              <a:rPr lang="ru-RU" sz="6600" b="1" dirty="0" smtClean="0"/>
            </a:br>
            <a:r>
              <a:rPr lang="ru-RU" sz="6600" b="1" dirty="0" smtClean="0"/>
              <a:t>ДЛЯ РАБОТОДАТЕЛЕЙ!</a:t>
            </a:r>
            <a:r>
              <a:rPr lang="ru-RU" sz="6600" b="1" dirty="0" smtClean="0"/>
              <a:t> 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71637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66</TotalTime>
  <Words>2</Words>
  <Application>Microsoft Office PowerPoint</Application>
  <PresentationFormat>Экран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Углы</vt:lpstr>
      <vt:lpstr>ОБЪЯВЛЕНИЕ ДЛЯ РАБОТОДАТЕЛЕЙ!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ИНФОРМИРУЕМ!</dc:title>
  <dc:creator>Фазылзянова Гузель Ренатовна</dc:creator>
  <cp:lastModifiedBy>Фазылзянова Гузель Ренатовна</cp:lastModifiedBy>
  <cp:revision>10</cp:revision>
  <dcterms:created xsi:type="dcterms:W3CDTF">2020-05-21T06:13:12Z</dcterms:created>
  <dcterms:modified xsi:type="dcterms:W3CDTF">2022-06-07T11:36:23Z</dcterms:modified>
</cp:coreProperties>
</file>